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9" userDrawn="1">
          <p15:clr>
            <a:srgbClr val="A4A3A4"/>
          </p15:clr>
        </p15:guide>
        <p15:guide id="2" pos="48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4"/>
    <p:restoredTop sz="94702"/>
  </p:normalViewPr>
  <p:slideViewPr>
    <p:cSldViewPr snapToGrid="0" showGuides="1">
      <p:cViewPr varScale="1">
        <p:scale>
          <a:sx n="120" d="100"/>
          <a:sy n="120" d="100"/>
        </p:scale>
        <p:origin x="464" y="184"/>
      </p:cViewPr>
      <p:guideLst>
        <p:guide orient="horz" pos="2509"/>
        <p:guide pos="48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27CF80D-503B-AF56-29CB-1F463D62F2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5045" y="1639649"/>
            <a:ext cx="4685060" cy="46836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effectLst>
            <a:outerShdw blurRad="602369" sx="98446" sy="98446" algn="ctr" rotWithShape="0">
              <a:prstClr val="black">
                <a:alpha val="20297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latin typeface="Gotham Medium" panose="02000604030000020004" pitchFamily="2" charset="0"/>
              </a:defRPr>
            </a:lvl1pPr>
          </a:lstStyle>
          <a:p>
            <a:endParaRPr lang="en-US" dirty="0"/>
          </a:p>
          <a:p>
            <a:r>
              <a:rPr lang="en-US" dirty="0"/>
              <a:t>Click icon to replace headshot image</a:t>
            </a:r>
          </a:p>
        </p:txBody>
      </p:sp>
    </p:spTree>
    <p:extLst>
      <p:ext uri="{BB962C8B-B14F-4D97-AF65-F5344CB8AC3E}">
        <p14:creationId xmlns:p14="http://schemas.microsoft.com/office/powerpoint/2010/main" val="528506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08" userDrawn="1">
          <p15:clr>
            <a:srgbClr val="FBAE40"/>
          </p15:clr>
        </p15:guide>
        <p15:guide id="2" pos="480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A6651120-6189-08BA-CDF0-C4A814F982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26"/>
            <a:ext cx="15244570" cy="796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chemeClr val="tx1"/>
          </a:solidFill>
          <a:latin typeface="+mn-lt"/>
          <a:ea typeface="+mn-ea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7EAFFE3-9994-34D7-E89A-2EA6BD864E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8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Gotham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Means</dc:creator>
  <cp:lastModifiedBy>Kate Hadden</cp:lastModifiedBy>
  <cp:revision>6</cp:revision>
  <dcterms:created xsi:type="dcterms:W3CDTF">2024-03-19T19:19:50Z</dcterms:created>
  <dcterms:modified xsi:type="dcterms:W3CDTF">2024-10-18T15:14:57Z</dcterms:modified>
</cp:coreProperties>
</file>