
<file path=[Content_Types].xml><?xml version="1.0" encoding="utf-8"?>
<Types xmlns="http://schemas.openxmlformats.org/package/2006/content-types">
  <Default Extension="jpeg" ContentType="image/jpeg"/>
  <Default Extension="jp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.xml" ContentType="application/vnd.openxmlformats-officedocument.presentationml.slide+xml"/>
  <Override PartName="/ppt/slideMasters/slideMaster1.xml" ContentType="application/vnd.openxmlformats-officedocument.presentationml.slideMaster+xml"/>
  <Override PartName="/ppt/slideLayouts/slideLayout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ableStyles.xml" ContentType="application/vnd.openxmlformats-officedocument.presentationml.tableStyles+xml"/>
  <Override PartName="/docProps/core.xml" ContentType="application/vnd.openxmlformats-package.core-properties+xml"/>
  <Override PartName="/docProps/app.xml" ContentType="application/vnd.openxmlformats-officedocument.extended-properties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60" r:id="rId1"/>
  </p:sldMasterIdLst>
  <p:sldIdLst>
    <p:sldId id="256" r:id="rId2"/>
  </p:sldIdLst>
  <p:sldSz cx="15243175" cy="79644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509" userDrawn="1">
          <p15:clr>
            <a:srgbClr val="A4A3A4"/>
          </p15:clr>
        </p15:guide>
        <p15:guide id="2" pos="4801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9954"/>
    <p:restoredTop sz="94702"/>
  </p:normalViewPr>
  <p:slideViewPr>
    <p:cSldViewPr snapToGrid="0" showGuides="1">
      <p:cViewPr varScale="1">
        <p:scale>
          <a:sx n="120" d="100"/>
          <a:sy n="120" d="100"/>
        </p:scale>
        <p:origin x="464" y="184"/>
      </p:cViewPr>
      <p:guideLst>
        <p:guide orient="horz" pos="2509"/>
        <p:guide pos="4801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customXml" Target="../customXml/item2.xml"/><Relationship Id="rId3" Type="http://schemas.openxmlformats.org/officeDocument/2006/relationships/presProps" Target="presProps.xml"/><Relationship Id="rId7" Type="http://schemas.openxmlformats.org/officeDocument/2006/relationships/customXml" Target="../customXml/item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Relationship Id="rId9" Type="http://schemas.openxmlformats.org/officeDocument/2006/relationships/customXml" Target="../customXml/item3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1_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icture Placeholder 8">
            <a:extLst>
              <a:ext uri="{FF2B5EF4-FFF2-40B4-BE49-F238E27FC236}">
                <a16:creationId xmlns:a16="http://schemas.microsoft.com/office/drawing/2014/main" id="{927CF80D-503B-AF56-29CB-1F463D62F2F8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995045" y="1639649"/>
            <a:ext cx="4685060" cy="4683601"/>
          </a:xfrm>
          <a:prstGeom prst="ellipse">
            <a:avLst/>
          </a:prstGeom>
          <a:blipFill>
            <a:blip r:embed="rId2"/>
            <a:stretch>
              <a:fillRect/>
            </a:stretch>
          </a:blipFill>
          <a:effectLst>
            <a:outerShdw blurRad="602369" sx="98446" sy="98446" algn="ctr" rotWithShape="0">
              <a:prstClr val="black">
                <a:alpha val="20297"/>
              </a:prstClr>
            </a:outerShdw>
          </a:effectLst>
        </p:spPr>
        <p:txBody>
          <a:bodyPr/>
          <a:lstStyle>
            <a:lvl1pPr marL="0" indent="0" algn="ctr">
              <a:buNone/>
              <a:defRPr>
                <a:latin typeface="Gotham Medium" panose="02000604030000020004" pitchFamily="2" charset="0"/>
              </a:defRPr>
            </a:lvl1pPr>
          </a:lstStyle>
          <a:p>
            <a:endParaRPr lang="en-US" dirty="0"/>
          </a:p>
          <a:p>
            <a:r>
              <a:rPr lang="en-US" dirty="0"/>
              <a:t>Click icon to replace headshot image</a:t>
            </a:r>
          </a:p>
        </p:txBody>
      </p:sp>
    </p:spTree>
    <p:extLst>
      <p:ext uri="{BB962C8B-B14F-4D97-AF65-F5344CB8AC3E}">
        <p14:creationId xmlns:p14="http://schemas.microsoft.com/office/powerpoint/2010/main" val="528506786"/>
      </p:ext>
    </p:extLst>
  </p:cSld>
  <p:clrMapOvr>
    <a:masterClrMapping/>
  </p:clrMapOvr>
  <p:extLst>
    <p:ext uri="{DCECCB84-F9BA-43D5-87BE-67443E8EF086}">
      <p15:sldGuideLst xmlns:p15="http://schemas.microsoft.com/office/powerpoint/2012/main">
        <p15:guide id="1" orient="horz" pos="2508" userDrawn="1">
          <p15:clr>
            <a:srgbClr val="FBAE40"/>
          </p15:clr>
        </p15:guide>
        <p15:guide id="2" pos="4801" userDrawn="1">
          <p15:clr>
            <a:srgbClr val="FBAE40"/>
          </p15:clr>
        </p15:guide>
      </p15:sldGuideLst>
    </p:ext>
  </p:extLst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g"/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" name="Picture 7" descr="A blue and white background with text&#10;&#10;Description automatically generated">
            <a:extLst>
              <a:ext uri="{FF2B5EF4-FFF2-40B4-BE49-F238E27FC236}">
                <a16:creationId xmlns:a16="http://schemas.microsoft.com/office/drawing/2014/main" id="{A6651120-6189-08BA-CDF0-C4A814F982E4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0" y="726"/>
            <a:ext cx="15244570" cy="796376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81385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</p:sldLayoutIdLst>
  <p:txStyles>
    <p:titleStyle>
      <a:lvl1pPr algn="l" defTabSz="1061893" rtl="0" eaLnBrk="1" latinLnBrk="0" hangingPunct="1">
        <a:lnSpc>
          <a:spcPct val="90000"/>
        </a:lnSpc>
        <a:spcBef>
          <a:spcPct val="0"/>
        </a:spcBef>
        <a:buNone/>
        <a:defRPr sz="511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65473" indent="-265473" algn="l" defTabSz="1061893" rtl="0" eaLnBrk="1" latinLnBrk="0" hangingPunct="1">
        <a:lnSpc>
          <a:spcPct val="90000"/>
        </a:lnSpc>
        <a:spcBef>
          <a:spcPts val="1161"/>
        </a:spcBef>
        <a:buFont typeface="Arial" panose="020B0604020202020204" pitchFamily="34" charset="0"/>
        <a:buChar char="•"/>
        <a:defRPr sz="3252" kern="1200">
          <a:solidFill>
            <a:schemeClr val="tx1"/>
          </a:solidFill>
          <a:latin typeface="+mn-lt"/>
          <a:ea typeface="+mn-ea"/>
          <a:cs typeface="+mn-cs"/>
        </a:defRPr>
      </a:lvl1pPr>
      <a:lvl2pPr marL="796420" indent="-265473" algn="l" defTabSz="1061893" rtl="0" eaLnBrk="1" latinLnBrk="0" hangingPunct="1">
        <a:lnSpc>
          <a:spcPct val="90000"/>
        </a:lnSpc>
        <a:spcBef>
          <a:spcPts val="581"/>
        </a:spcBef>
        <a:buFont typeface="Arial" panose="020B0604020202020204" pitchFamily="34" charset="0"/>
        <a:buChar char="•"/>
        <a:defRPr sz="2787" kern="1200">
          <a:solidFill>
            <a:schemeClr val="tx1"/>
          </a:solidFill>
          <a:latin typeface="+mn-lt"/>
          <a:ea typeface="+mn-ea"/>
          <a:cs typeface="+mn-cs"/>
        </a:defRPr>
      </a:lvl2pPr>
      <a:lvl3pPr marL="1327366" indent="-265473" algn="l" defTabSz="1061893" rtl="0" eaLnBrk="1" latinLnBrk="0" hangingPunct="1">
        <a:lnSpc>
          <a:spcPct val="90000"/>
        </a:lnSpc>
        <a:spcBef>
          <a:spcPts val="581"/>
        </a:spcBef>
        <a:buFont typeface="Arial" panose="020B0604020202020204" pitchFamily="34" charset="0"/>
        <a:buChar char="•"/>
        <a:defRPr sz="2323" kern="1200">
          <a:solidFill>
            <a:schemeClr val="tx1"/>
          </a:solidFill>
          <a:latin typeface="+mn-lt"/>
          <a:ea typeface="+mn-ea"/>
          <a:cs typeface="+mn-cs"/>
        </a:defRPr>
      </a:lvl3pPr>
      <a:lvl4pPr marL="1858312" indent="-265473" algn="l" defTabSz="1061893" rtl="0" eaLnBrk="1" latinLnBrk="0" hangingPunct="1">
        <a:lnSpc>
          <a:spcPct val="90000"/>
        </a:lnSpc>
        <a:spcBef>
          <a:spcPts val="581"/>
        </a:spcBef>
        <a:buFont typeface="Arial" panose="020B0604020202020204" pitchFamily="34" charset="0"/>
        <a:buChar char="•"/>
        <a:defRPr sz="2090" kern="1200">
          <a:solidFill>
            <a:schemeClr val="tx1"/>
          </a:solidFill>
          <a:latin typeface="+mn-lt"/>
          <a:ea typeface="+mn-ea"/>
          <a:cs typeface="+mn-cs"/>
        </a:defRPr>
      </a:lvl4pPr>
      <a:lvl5pPr marL="2389259" indent="-265473" algn="l" defTabSz="1061893" rtl="0" eaLnBrk="1" latinLnBrk="0" hangingPunct="1">
        <a:lnSpc>
          <a:spcPct val="90000"/>
        </a:lnSpc>
        <a:spcBef>
          <a:spcPts val="581"/>
        </a:spcBef>
        <a:buFont typeface="Arial" panose="020B0604020202020204" pitchFamily="34" charset="0"/>
        <a:buChar char="•"/>
        <a:defRPr sz="2090" kern="1200">
          <a:solidFill>
            <a:schemeClr val="tx1"/>
          </a:solidFill>
          <a:latin typeface="+mn-lt"/>
          <a:ea typeface="+mn-ea"/>
          <a:cs typeface="+mn-cs"/>
        </a:defRPr>
      </a:lvl5pPr>
      <a:lvl6pPr marL="2920205" indent="-265473" algn="l" defTabSz="1061893" rtl="0" eaLnBrk="1" latinLnBrk="0" hangingPunct="1">
        <a:lnSpc>
          <a:spcPct val="90000"/>
        </a:lnSpc>
        <a:spcBef>
          <a:spcPts val="581"/>
        </a:spcBef>
        <a:buFont typeface="Arial" panose="020B0604020202020204" pitchFamily="34" charset="0"/>
        <a:buChar char="•"/>
        <a:defRPr sz="2090" kern="1200">
          <a:solidFill>
            <a:schemeClr val="tx1"/>
          </a:solidFill>
          <a:latin typeface="+mn-lt"/>
          <a:ea typeface="+mn-ea"/>
          <a:cs typeface="+mn-cs"/>
        </a:defRPr>
      </a:lvl6pPr>
      <a:lvl7pPr marL="3451151" indent="-265473" algn="l" defTabSz="1061893" rtl="0" eaLnBrk="1" latinLnBrk="0" hangingPunct="1">
        <a:lnSpc>
          <a:spcPct val="90000"/>
        </a:lnSpc>
        <a:spcBef>
          <a:spcPts val="581"/>
        </a:spcBef>
        <a:buFont typeface="Arial" panose="020B0604020202020204" pitchFamily="34" charset="0"/>
        <a:buChar char="•"/>
        <a:defRPr sz="2090" kern="1200">
          <a:solidFill>
            <a:schemeClr val="tx1"/>
          </a:solidFill>
          <a:latin typeface="+mn-lt"/>
          <a:ea typeface="+mn-ea"/>
          <a:cs typeface="+mn-cs"/>
        </a:defRPr>
      </a:lvl7pPr>
      <a:lvl8pPr marL="3982098" indent="-265473" algn="l" defTabSz="1061893" rtl="0" eaLnBrk="1" latinLnBrk="0" hangingPunct="1">
        <a:lnSpc>
          <a:spcPct val="90000"/>
        </a:lnSpc>
        <a:spcBef>
          <a:spcPts val="581"/>
        </a:spcBef>
        <a:buFont typeface="Arial" panose="020B0604020202020204" pitchFamily="34" charset="0"/>
        <a:buChar char="•"/>
        <a:defRPr sz="2090" kern="1200">
          <a:solidFill>
            <a:schemeClr val="tx1"/>
          </a:solidFill>
          <a:latin typeface="+mn-lt"/>
          <a:ea typeface="+mn-ea"/>
          <a:cs typeface="+mn-cs"/>
        </a:defRPr>
      </a:lvl8pPr>
      <a:lvl9pPr marL="4513044" indent="-265473" algn="l" defTabSz="1061893" rtl="0" eaLnBrk="1" latinLnBrk="0" hangingPunct="1">
        <a:lnSpc>
          <a:spcPct val="90000"/>
        </a:lnSpc>
        <a:spcBef>
          <a:spcPts val="581"/>
        </a:spcBef>
        <a:buFont typeface="Arial" panose="020B0604020202020204" pitchFamily="34" charset="0"/>
        <a:buChar char="•"/>
        <a:defRPr sz="209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1061893" rtl="0" eaLnBrk="1" latinLnBrk="0" hangingPunct="1">
        <a:defRPr sz="2090" kern="1200">
          <a:solidFill>
            <a:schemeClr val="tx1"/>
          </a:solidFill>
          <a:latin typeface="+mn-lt"/>
          <a:ea typeface="+mn-ea"/>
          <a:cs typeface="+mn-cs"/>
        </a:defRPr>
      </a:lvl1pPr>
      <a:lvl2pPr marL="530946" algn="l" defTabSz="1061893" rtl="0" eaLnBrk="1" latinLnBrk="0" hangingPunct="1">
        <a:defRPr sz="2090" kern="1200">
          <a:solidFill>
            <a:schemeClr val="tx1"/>
          </a:solidFill>
          <a:latin typeface="+mn-lt"/>
          <a:ea typeface="+mn-ea"/>
          <a:cs typeface="+mn-cs"/>
        </a:defRPr>
      </a:lvl2pPr>
      <a:lvl3pPr marL="1061893" algn="l" defTabSz="1061893" rtl="0" eaLnBrk="1" latinLnBrk="0" hangingPunct="1">
        <a:defRPr sz="2090" kern="1200">
          <a:solidFill>
            <a:schemeClr val="tx1"/>
          </a:solidFill>
          <a:latin typeface="+mn-lt"/>
          <a:ea typeface="+mn-ea"/>
          <a:cs typeface="+mn-cs"/>
        </a:defRPr>
      </a:lvl3pPr>
      <a:lvl4pPr marL="1592839" algn="l" defTabSz="1061893" rtl="0" eaLnBrk="1" latinLnBrk="0" hangingPunct="1">
        <a:defRPr sz="2090" kern="1200">
          <a:solidFill>
            <a:schemeClr val="tx1"/>
          </a:solidFill>
          <a:latin typeface="+mn-lt"/>
          <a:ea typeface="+mn-ea"/>
          <a:cs typeface="+mn-cs"/>
        </a:defRPr>
      </a:lvl4pPr>
      <a:lvl5pPr marL="2123785" algn="l" defTabSz="1061893" rtl="0" eaLnBrk="1" latinLnBrk="0" hangingPunct="1">
        <a:defRPr sz="2090" kern="1200">
          <a:solidFill>
            <a:schemeClr val="tx1"/>
          </a:solidFill>
          <a:latin typeface="+mn-lt"/>
          <a:ea typeface="+mn-ea"/>
          <a:cs typeface="+mn-cs"/>
        </a:defRPr>
      </a:lvl5pPr>
      <a:lvl6pPr marL="2654732" algn="l" defTabSz="1061893" rtl="0" eaLnBrk="1" latinLnBrk="0" hangingPunct="1">
        <a:defRPr sz="2090" kern="1200">
          <a:solidFill>
            <a:schemeClr val="tx1"/>
          </a:solidFill>
          <a:latin typeface="+mn-lt"/>
          <a:ea typeface="+mn-ea"/>
          <a:cs typeface="+mn-cs"/>
        </a:defRPr>
      </a:lvl6pPr>
      <a:lvl7pPr marL="3185678" algn="l" defTabSz="1061893" rtl="0" eaLnBrk="1" latinLnBrk="0" hangingPunct="1">
        <a:defRPr sz="2090" kern="1200">
          <a:solidFill>
            <a:schemeClr val="tx1"/>
          </a:solidFill>
          <a:latin typeface="+mn-lt"/>
          <a:ea typeface="+mn-ea"/>
          <a:cs typeface="+mn-cs"/>
        </a:defRPr>
      </a:lvl7pPr>
      <a:lvl8pPr marL="3716625" algn="l" defTabSz="1061893" rtl="0" eaLnBrk="1" latinLnBrk="0" hangingPunct="1">
        <a:defRPr sz="2090" kern="1200">
          <a:solidFill>
            <a:schemeClr val="tx1"/>
          </a:solidFill>
          <a:latin typeface="+mn-lt"/>
          <a:ea typeface="+mn-ea"/>
          <a:cs typeface="+mn-cs"/>
        </a:defRPr>
      </a:lvl8pPr>
      <a:lvl9pPr marL="4247571" algn="l" defTabSz="1061893" rtl="0" eaLnBrk="1" latinLnBrk="0" hangingPunct="1">
        <a:defRPr sz="209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icture Placeholder 1">
            <a:extLst>
              <a:ext uri="{FF2B5EF4-FFF2-40B4-BE49-F238E27FC236}">
                <a16:creationId xmlns:a16="http://schemas.microsoft.com/office/drawing/2014/main" id="{57EAFFE3-9994-34D7-E89A-2EA6BD864EDC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/>
        <p:txBody>
          <a:bodyPr/>
          <a:lstStyle/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4243877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D3AC85854D29D546B02CAE4C4A3740F9" ma:contentTypeVersion="20" ma:contentTypeDescription="Create a new document." ma:contentTypeScope="" ma:versionID="bbef9bc7ffb02e50967367f2353d7f4e">
  <xsd:schema xmlns:xsd="http://www.w3.org/2001/XMLSchema" xmlns:xs="http://www.w3.org/2001/XMLSchema" xmlns:p="http://schemas.microsoft.com/office/2006/metadata/properties" xmlns:ns2="ce90860f-8b94-4f6f-93ff-a0d9745dac55" xmlns:ns3="7982a922-8d16-40f9-aa6d-a04fffe7f5f8" targetNamespace="http://schemas.microsoft.com/office/2006/metadata/properties" ma:root="true" ma:fieldsID="c46d695200e8ea79e43f1d0fcfbaf591" ns2:_="" ns3:_="">
    <xsd:import namespace="ce90860f-8b94-4f6f-93ff-a0d9745dac55"/>
    <xsd:import namespace="7982a922-8d16-40f9-aa6d-a04fffe7f5f8"/>
    <xsd:element name="properties">
      <xsd:complexType>
        <xsd:sequence>
          <xsd:element name="documentManagement">
            <xsd:complexType>
              <xsd:all>
                <xsd:element ref="ns2:SharedWithUsers" minOccurs="0"/>
                <xsd:element ref="ns2:SharedWithDetails" minOccurs="0"/>
                <xsd:element ref="ns3:MediaServiceMetadata" minOccurs="0"/>
                <xsd:element ref="ns3:MediaServiceFastMetadata" minOccurs="0"/>
                <xsd:element ref="ns3:MediaServiceAutoKeyPoints" minOccurs="0"/>
                <xsd:element ref="ns3:MediaServiceKeyPoints" minOccurs="0"/>
                <xsd:element ref="ns3:MediaServiceAutoTags" minOccurs="0"/>
                <xsd:element ref="ns3:MediaServiceOCR" minOccurs="0"/>
                <xsd:element ref="ns3:MediaServiceGenerationTime" minOccurs="0"/>
                <xsd:element ref="ns3:MediaServiceEventHashCode" minOccurs="0"/>
                <xsd:element ref="ns3:MediaServiceDateTaken" minOccurs="0"/>
                <xsd:element ref="ns3:MediaServiceLocation" minOccurs="0"/>
                <xsd:element ref="ns3:MediaLengthInSeconds" minOccurs="0"/>
                <xsd:element ref="ns3:lcf76f155ced4ddcb4097134ff3c332f" minOccurs="0"/>
                <xsd:element ref="ns2:TaxCatchAll" minOccurs="0"/>
                <xsd:element ref="ns3:MediaServiceObjectDetectorVersions" minOccurs="0"/>
                <xsd:element ref="ns3:Owner" minOccurs="0"/>
                <xsd:element ref="ns3:Person" minOccurs="0"/>
                <xsd:element ref="ns3:MediaServiceSearchProperties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e90860f-8b94-4f6f-93ff-a0d9745dac55" elementFormDefault="qualified">
    <xsd:import namespace="http://schemas.microsoft.com/office/2006/documentManagement/types"/>
    <xsd:import namespace="http://schemas.microsoft.com/office/infopath/2007/PartnerControls"/>
    <xsd:element name="SharedWithUsers" ma:index="8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9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3" nillable="true" ma:displayName="Taxonomy Catch All Column" ma:hidden="true" ma:list="{af44992e-3e4f-4544-a347-92c57a46639d}" ma:internalName="TaxCatchAll" ma:showField="CatchAllData" ma:web="ce90860f-8b94-4f6f-93ff-a0d9745dac55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7982a922-8d16-40f9-aa6d-a04fffe7f5f8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10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11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AutoKeyPoints" ma:index="12" nillable="true" ma:displayName="MediaServiceAutoKeyPoints" ma:hidden="true" ma:internalName="MediaServiceAutoKeyPoints" ma:readOnly="true">
      <xsd:simpleType>
        <xsd:restriction base="dms:Note"/>
      </xsd:simpleType>
    </xsd:element>
    <xsd:element name="MediaServiceKeyPoints" ma:index="13" nillable="true" ma:displayName="KeyPoints" ma:internalName="MediaServiceKeyPoints" ma:readOnly="true">
      <xsd:simpleType>
        <xsd:restriction base="dms:Note">
          <xsd:maxLength value="255"/>
        </xsd:restriction>
      </xsd:simpleType>
    </xsd:element>
    <xsd:element name="MediaServiceAutoTags" ma:index="14" nillable="true" ma:displayName="Tags" ma:internalName="MediaServiceAutoTags" ma:readOnly="true">
      <xsd:simpleType>
        <xsd:restriction base="dms:Text"/>
      </xsd:simpleType>
    </xsd:element>
    <xsd:element name="MediaServiceOCR" ma:index="15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  <xsd:element name="MediaServiceGenerationTime" ma:index="16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7" nillable="true" ma:displayName="MediaServiceEventHashCode" ma:hidden="true" ma:internalName="MediaServiceEventHashCode" ma:readOnly="true">
      <xsd:simpleType>
        <xsd:restriction base="dms:Text"/>
      </xsd:simpleType>
    </xsd:element>
    <xsd:element name="MediaServiceDateTaken" ma:index="18" nillable="true" ma:displayName="MediaServiceDateTaken" ma:hidden="true" ma:internalName="MediaServiceDateTaken" ma:readOnly="true">
      <xsd:simpleType>
        <xsd:restriction base="dms:Text"/>
      </xsd:simpleType>
    </xsd:element>
    <xsd:element name="MediaServiceLocation" ma:index="19" nillable="true" ma:displayName="Location" ma:internalName="MediaServiceLocation" ma:readOnly="true">
      <xsd:simpleType>
        <xsd:restriction base="dms:Text"/>
      </xsd:simpleType>
    </xsd:element>
    <xsd:element name="MediaLengthInSeconds" ma:index="20" nillable="true" ma:displayName="Length (seconds)" ma:internalName="MediaLengthInSeconds" ma:readOnly="true">
      <xsd:simpleType>
        <xsd:restriction base="dms:Unknown"/>
      </xsd:simpleType>
    </xsd:element>
    <xsd:element name="lcf76f155ced4ddcb4097134ff3c332f" ma:index="22" nillable="true" ma:taxonomy="true" ma:internalName="lcf76f155ced4ddcb4097134ff3c332f" ma:taxonomyFieldName="MediaServiceImageTags" ma:displayName="Image Tags" ma:readOnly="false" ma:fieldId="{5cf76f15-5ced-4ddc-b409-7134ff3c332f}" ma:taxonomyMulti="true" ma:sspId="3ccd8178-de94-4dad-885f-93531a03807c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bjectDetectorVersions" ma:index="24" nillable="true" ma:displayName="MediaServiceObjectDetectorVersions" ma:description="" ma:hidden="true" ma:indexed="true" ma:internalName="MediaServiceObjectDetectorVersions" ma:readOnly="true">
      <xsd:simpleType>
        <xsd:restriction base="dms:Text"/>
      </xsd:simpleType>
    </xsd:element>
    <xsd:element name="Owner" ma:index="25" nillable="true" ma:displayName="Owner" ma:format="Dropdown" ma:internalName="Owner">
      <xsd:simpleType>
        <xsd:restriction base="dms:Text">
          <xsd:maxLength value="255"/>
        </xsd:restriction>
      </xsd:simpleType>
    </xsd:element>
    <xsd:element name="Person" ma:index="26" nillable="true" ma:displayName="Person" ma:format="Dropdown" ma:list="UserInfo" ma:SharePointGroup="0" ma:internalName="Person">
      <xsd:complexType>
        <xsd:complexContent>
          <xsd:extension base="dms:User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MediaServiceSearchProperties" ma:index="27" nillable="true" ma:displayName="MediaServiceSearchProperties" ma:hidden="true" ma:internalName="MediaServiceSearchProperties" ma:readOnly="true">
      <xsd:simpleType>
        <xsd:restriction base="dms:Note"/>
      </xsd:simple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2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Person xmlns="7982a922-8d16-40f9-aa6d-a04fffe7f5f8">
      <UserInfo>
        <DisplayName/>
        <AccountId xsi:nil="true"/>
        <AccountType/>
      </UserInfo>
    </Person>
    <TaxCatchAll xmlns="ce90860f-8b94-4f6f-93ff-a0d9745dac55" xsi:nil="true"/>
    <lcf76f155ced4ddcb4097134ff3c332f xmlns="7982a922-8d16-40f9-aa6d-a04fffe7f5f8">
      <Terms xmlns="http://schemas.microsoft.com/office/infopath/2007/PartnerControls"/>
    </lcf76f155ced4ddcb4097134ff3c332f>
    <Owner xmlns="7982a922-8d16-40f9-aa6d-a04fffe7f5f8" xsi:nil="true"/>
  </documentManagement>
</p:properties>
</file>

<file path=customXml/itemProps1.xml><?xml version="1.0" encoding="utf-8"?>
<ds:datastoreItem xmlns:ds="http://schemas.openxmlformats.org/officeDocument/2006/customXml" ds:itemID="{68AC71BA-D6D8-4294-BC28-641F5764F6D2}"/>
</file>

<file path=customXml/itemProps2.xml><?xml version="1.0" encoding="utf-8"?>
<ds:datastoreItem xmlns:ds="http://schemas.openxmlformats.org/officeDocument/2006/customXml" ds:itemID="{28C19FAA-9A2E-4765-92D6-39F9065DADF3}"/>
</file>

<file path=customXml/itemProps3.xml><?xml version="1.0" encoding="utf-8"?>
<ds:datastoreItem xmlns:ds="http://schemas.openxmlformats.org/officeDocument/2006/customXml" ds:itemID="{53AF4BFD-2800-4F0C-AACD-051C9AB01BAC}"/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147</TotalTime>
  <Words>0</Words>
  <Application>Microsoft Macintosh PowerPoint</Application>
  <PresentationFormat>Custom</PresentationFormat>
  <Paragraphs>0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Gotham Medium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Tiffany Means</dc:creator>
  <cp:lastModifiedBy>Kate Hadden</cp:lastModifiedBy>
  <cp:revision>6</cp:revision>
  <dcterms:created xsi:type="dcterms:W3CDTF">2024-03-19T19:19:50Z</dcterms:created>
  <dcterms:modified xsi:type="dcterms:W3CDTF">2024-10-18T15:14:57Z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0x010100D3AC85854D29D546B02CAE4C4A3740F9</vt:lpwstr>
  </property>
</Properties>
</file>

<file path=docProps/thumbnail.jpeg>
</file>