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243175" cy="7964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9" userDrawn="1">
          <p15:clr>
            <a:srgbClr val="A4A3A4"/>
          </p15:clr>
        </p15:guide>
        <p15:guide id="2" pos="4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4"/>
    <p:restoredTop sz="94702"/>
  </p:normalViewPr>
  <p:slideViewPr>
    <p:cSldViewPr snapToGrid="0" showGuides="1">
      <p:cViewPr varScale="1">
        <p:scale>
          <a:sx n="120" d="100"/>
          <a:sy n="120" d="100"/>
        </p:scale>
        <p:origin x="464" y="184"/>
      </p:cViewPr>
      <p:guideLst>
        <p:guide orient="horz" pos="2509"/>
        <p:guide pos="4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7CF80D-503B-AF56-29CB-1F463D62F2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5045" y="1639649"/>
            <a:ext cx="4685060" cy="46836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effectLst>
            <a:outerShdw blurRad="602369" sx="98446" sy="98446" algn="ctr" rotWithShape="0">
              <a:prstClr val="black">
                <a:alpha val="20297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latin typeface="Gotham Medium" panose="02000604030000020004" pitchFamily="2" charset="0"/>
              </a:defRPr>
            </a:lvl1pPr>
          </a:lstStyle>
          <a:p>
            <a:endParaRPr lang="en-US" dirty="0"/>
          </a:p>
          <a:p>
            <a:r>
              <a:rPr lang="en-US" dirty="0"/>
              <a:t>Click icon to replace headshot image</a:t>
            </a:r>
          </a:p>
        </p:txBody>
      </p:sp>
    </p:spTree>
    <p:extLst>
      <p:ext uri="{BB962C8B-B14F-4D97-AF65-F5344CB8AC3E}">
        <p14:creationId xmlns:p14="http://schemas.microsoft.com/office/powerpoint/2010/main" val="52850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8" userDrawn="1">
          <p15:clr>
            <a:srgbClr val="FBAE40"/>
          </p15:clr>
        </p15:guide>
        <p15:guide id="2" pos="480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A6651120-6189-08BA-CDF0-C4A814F982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26"/>
            <a:ext cx="15244570" cy="79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8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61893" rtl="0" eaLnBrk="1" latinLnBrk="0" hangingPunct="1">
        <a:lnSpc>
          <a:spcPct val="90000"/>
        </a:lnSpc>
        <a:spcBef>
          <a:spcPct val="0"/>
        </a:spcBef>
        <a:buNone/>
        <a:defRPr sz="5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473" indent="-265473" algn="l" defTabSz="1061893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3252" kern="1200">
          <a:solidFill>
            <a:schemeClr val="tx1"/>
          </a:solidFill>
          <a:latin typeface="+mn-lt"/>
          <a:ea typeface="+mn-ea"/>
          <a:cs typeface="+mn-cs"/>
        </a:defRPr>
      </a:lvl1pPr>
      <a:lvl2pPr marL="796420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87" kern="1200">
          <a:solidFill>
            <a:schemeClr val="tx1"/>
          </a:solidFill>
          <a:latin typeface="+mn-lt"/>
          <a:ea typeface="+mn-ea"/>
          <a:cs typeface="+mn-cs"/>
        </a:defRPr>
      </a:lvl2pPr>
      <a:lvl3pPr marL="1327366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3" kern="1200">
          <a:solidFill>
            <a:schemeClr val="tx1"/>
          </a:solidFill>
          <a:latin typeface="+mn-lt"/>
          <a:ea typeface="+mn-ea"/>
          <a:cs typeface="+mn-cs"/>
        </a:defRPr>
      </a:lvl3pPr>
      <a:lvl4pPr marL="1858312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389259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920205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451151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982098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513044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1pPr>
      <a:lvl2pPr marL="530946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2pPr>
      <a:lvl3pPr marL="1061893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3pPr>
      <a:lvl4pPr marL="1592839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12378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654732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185678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71662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247571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EAFFE3-9994-34D7-E89A-2EA6BD864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AC85854D29D546B02CAE4C4A3740F9" ma:contentTypeVersion="20" ma:contentTypeDescription="Create a new document." ma:contentTypeScope="" ma:versionID="bbef9bc7ffb02e50967367f2353d7f4e">
  <xsd:schema xmlns:xsd="http://www.w3.org/2001/XMLSchema" xmlns:xs="http://www.w3.org/2001/XMLSchema" xmlns:p="http://schemas.microsoft.com/office/2006/metadata/properties" xmlns:ns2="ce90860f-8b94-4f6f-93ff-a0d9745dac55" xmlns:ns3="7982a922-8d16-40f9-aa6d-a04fffe7f5f8" targetNamespace="http://schemas.microsoft.com/office/2006/metadata/properties" ma:root="true" ma:fieldsID="c46d695200e8ea79e43f1d0fcfbaf591" ns2:_="" ns3:_="">
    <xsd:import namespace="ce90860f-8b94-4f6f-93ff-a0d9745dac55"/>
    <xsd:import namespace="7982a922-8d16-40f9-aa6d-a04fffe7f5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Owner" minOccurs="0"/>
                <xsd:element ref="ns3:Pers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0860f-8b94-4f6f-93ff-a0d9745dac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f44992e-3e4f-4544-a347-92c57a46639d}" ma:internalName="TaxCatchAll" ma:showField="CatchAllData" ma:web="ce90860f-8b94-4f6f-93ff-a0d9745dac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2a922-8d16-40f9-aa6d-a04fffe7f5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cd8178-de94-4dad-885f-93531a0380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Owner" ma:index="25" nillable="true" ma:displayName="Owner" ma:format="Dropdown" ma:internalName="Owner">
      <xsd:simpleType>
        <xsd:restriction base="dms:Text">
          <xsd:maxLength value="255"/>
        </xsd:restriction>
      </xsd:simpleType>
    </xsd:element>
    <xsd:element name="Person" ma:index="26" nillable="true" ma:displayName="Person" ma:format="Dropdown" ma:list="UserInfo" ma:SharePointGroup="0" ma:internalName="Perso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rson xmlns="7982a922-8d16-40f9-aa6d-a04fffe7f5f8">
      <UserInfo>
        <DisplayName/>
        <AccountId xsi:nil="true"/>
        <AccountType/>
      </UserInfo>
    </Person>
    <TaxCatchAll xmlns="ce90860f-8b94-4f6f-93ff-a0d9745dac55" xsi:nil="true"/>
    <lcf76f155ced4ddcb4097134ff3c332f xmlns="7982a922-8d16-40f9-aa6d-a04fffe7f5f8">
      <Terms xmlns="http://schemas.microsoft.com/office/infopath/2007/PartnerControls"/>
    </lcf76f155ced4ddcb4097134ff3c332f>
    <Owner xmlns="7982a922-8d16-40f9-aa6d-a04fffe7f5f8" xsi:nil="true"/>
  </documentManagement>
</p:properties>
</file>

<file path=customXml/itemProps1.xml><?xml version="1.0" encoding="utf-8"?>
<ds:datastoreItem xmlns:ds="http://schemas.openxmlformats.org/officeDocument/2006/customXml" ds:itemID="{68AC71BA-D6D8-4294-BC28-641F5764F6D2}"/>
</file>

<file path=customXml/itemProps2.xml><?xml version="1.0" encoding="utf-8"?>
<ds:datastoreItem xmlns:ds="http://schemas.openxmlformats.org/officeDocument/2006/customXml" ds:itemID="{28C19FAA-9A2E-4765-92D6-39F9065DADF3}"/>
</file>

<file path=customXml/itemProps3.xml><?xml version="1.0" encoding="utf-8"?>
<ds:datastoreItem xmlns:ds="http://schemas.openxmlformats.org/officeDocument/2006/customXml" ds:itemID="{53AF4BFD-2800-4F0C-AACD-051C9AB01BA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Means</dc:creator>
  <cp:lastModifiedBy>Kate Hadden</cp:lastModifiedBy>
  <cp:revision>6</cp:revision>
  <dcterms:created xsi:type="dcterms:W3CDTF">2024-03-19T19:19:50Z</dcterms:created>
  <dcterms:modified xsi:type="dcterms:W3CDTF">2024-10-18T15:14:57Z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0x010100D3AC85854D29D546B02CAE4C4A3740F9</vt:lpwstr>
  </property>
</Properties>
</file>