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</p:sldMasterIdLst>
  <p:notesMasterIdLst>
    <p:notesMasterId r:id="rId9"/>
  </p:notesMasterIdLst>
  <p:sldIdLst>
    <p:sldId id="265" r:id="rId5"/>
    <p:sldId id="266" r:id="rId6"/>
    <p:sldId id="261" r:id="rId7"/>
    <p:sldId id="264" r:id="rId8"/>
  </p:sldIdLst>
  <p:sldSz cx="9875838" cy="12344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C06577-36DE-B0C0-8F15-C2B3F94B0249}" v="43" dt="2026-09-17T17:52:24.4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25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6727A-E6C5-4CBC-A9C0-2271CBE3071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C7911-2A7B-49A7-8D0E-077A243A47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399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5670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1pPr>
    <a:lvl2pPr marL="417835" algn="l" defTabSz="835670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2pPr>
    <a:lvl3pPr marL="835670" algn="l" defTabSz="835670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3pPr>
    <a:lvl4pPr marL="1253505" algn="l" defTabSz="835670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4pPr>
    <a:lvl5pPr marL="1671340" algn="l" defTabSz="835670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5pPr>
    <a:lvl6pPr marL="2089175" algn="l" defTabSz="835670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6pPr>
    <a:lvl7pPr marL="2507010" algn="l" defTabSz="835670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7pPr>
    <a:lvl8pPr marL="2924846" algn="l" defTabSz="835670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8pPr>
    <a:lvl9pPr marL="3342681" algn="l" defTabSz="835670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238B9-035D-000B-E55E-60004EF93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914198-BD0A-9D3F-A36D-5AC1F606DE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93925" y="1143000"/>
            <a:ext cx="2470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18B40C-A57B-44E1-BF57-C608BEDAD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33B21-CAD6-2D37-8342-A3CBA328C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C7911-2A7B-49A7-8D0E-077A243A47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124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B044C-517B-CDE3-DF19-638BBC880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674863-B56A-6EA0-8E96-734838F84A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93925" y="1143000"/>
            <a:ext cx="2470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3680C6-F1C7-4566-1961-3392F1E481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A8EE9F-D51B-3DEE-EC96-641F6062E1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EC7911-2A7B-49A7-8D0E-077A243A47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38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688" y="2020253"/>
            <a:ext cx="8394462" cy="4297680"/>
          </a:xfrm>
        </p:spPr>
        <p:txBody>
          <a:bodyPr anchor="b"/>
          <a:lstStyle>
            <a:lvl1pPr algn="ctr">
              <a:defRPr sz="6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4480" y="6483668"/>
            <a:ext cx="7406879" cy="2980372"/>
          </a:xfrm>
        </p:spPr>
        <p:txBody>
          <a:bodyPr/>
          <a:lstStyle>
            <a:lvl1pPr marL="0" indent="0" algn="ctr">
              <a:buNone/>
              <a:defRPr sz="2592"/>
            </a:lvl1pPr>
            <a:lvl2pPr marL="493776" indent="0" algn="ctr">
              <a:buNone/>
              <a:defRPr sz="2160"/>
            </a:lvl2pPr>
            <a:lvl3pPr marL="987552" indent="0" algn="ctr">
              <a:buNone/>
              <a:defRPr sz="1944"/>
            </a:lvl3pPr>
            <a:lvl4pPr marL="1481328" indent="0" algn="ctr">
              <a:buNone/>
              <a:defRPr sz="1728"/>
            </a:lvl4pPr>
            <a:lvl5pPr marL="1975104" indent="0" algn="ctr">
              <a:buNone/>
              <a:defRPr sz="1728"/>
            </a:lvl5pPr>
            <a:lvl6pPr marL="2468880" indent="0" algn="ctr">
              <a:buNone/>
              <a:defRPr sz="1728"/>
            </a:lvl6pPr>
            <a:lvl7pPr marL="2962656" indent="0" algn="ctr">
              <a:buNone/>
              <a:defRPr sz="1728"/>
            </a:lvl7pPr>
            <a:lvl8pPr marL="3456432" indent="0" algn="ctr">
              <a:buNone/>
              <a:defRPr sz="1728"/>
            </a:lvl8pPr>
            <a:lvl9pPr marL="3950208" indent="0" algn="ctr">
              <a:buNone/>
              <a:defRPr sz="172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7A62-1CF2-4D9B-9998-AFEFD9C4FBC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D714-36CF-448B-A861-F1F255B3B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4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7A62-1CF2-4D9B-9998-AFEFD9C4FBC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D714-36CF-448B-A861-F1F255B3B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18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821" y="3077531"/>
            <a:ext cx="8517910" cy="5134927"/>
          </a:xfrm>
        </p:spPr>
        <p:txBody>
          <a:bodyPr anchor="b"/>
          <a:lstStyle>
            <a:lvl1pPr>
              <a:defRPr sz="6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821" y="8261036"/>
            <a:ext cx="8517910" cy="2700337"/>
          </a:xfrm>
        </p:spPr>
        <p:txBody>
          <a:bodyPr/>
          <a:lstStyle>
            <a:lvl1pPr marL="0" indent="0">
              <a:buNone/>
              <a:defRPr sz="2592">
                <a:solidFill>
                  <a:schemeClr val="tx1">
                    <a:tint val="82000"/>
                  </a:schemeClr>
                </a:solidFill>
              </a:defRPr>
            </a:lvl1pPr>
            <a:lvl2pPr marL="493776" indent="0">
              <a:buNone/>
              <a:defRPr sz="2160">
                <a:solidFill>
                  <a:schemeClr val="tx1">
                    <a:tint val="82000"/>
                  </a:schemeClr>
                </a:solidFill>
              </a:defRPr>
            </a:lvl2pPr>
            <a:lvl3pPr marL="987552" indent="0">
              <a:buNone/>
              <a:defRPr sz="1944">
                <a:solidFill>
                  <a:schemeClr val="tx1">
                    <a:tint val="82000"/>
                  </a:schemeClr>
                </a:solidFill>
              </a:defRPr>
            </a:lvl3pPr>
            <a:lvl4pPr marL="1481328" indent="0">
              <a:buNone/>
              <a:defRPr sz="1728">
                <a:solidFill>
                  <a:schemeClr val="tx1">
                    <a:tint val="82000"/>
                  </a:schemeClr>
                </a:solidFill>
              </a:defRPr>
            </a:lvl4pPr>
            <a:lvl5pPr marL="1975104" indent="0">
              <a:buNone/>
              <a:defRPr sz="1728">
                <a:solidFill>
                  <a:schemeClr val="tx1">
                    <a:tint val="82000"/>
                  </a:schemeClr>
                </a:solidFill>
              </a:defRPr>
            </a:lvl5pPr>
            <a:lvl6pPr marL="2468880" indent="0">
              <a:buNone/>
              <a:defRPr sz="1728">
                <a:solidFill>
                  <a:schemeClr val="tx1">
                    <a:tint val="82000"/>
                  </a:schemeClr>
                </a:solidFill>
              </a:defRPr>
            </a:lvl6pPr>
            <a:lvl7pPr marL="2962656" indent="0">
              <a:buNone/>
              <a:defRPr sz="1728">
                <a:solidFill>
                  <a:schemeClr val="tx1">
                    <a:tint val="82000"/>
                  </a:schemeClr>
                </a:solidFill>
              </a:defRPr>
            </a:lvl7pPr>
            <a:lvl8pPr marL="3456432" indent="0">
              <a:buNone/>
              <a:defRPr sz="1728">
                <a:solidFill>
                  <a:schemeClr val="tx1">
                    <a:tint val="82000"/>
                  </a:schemeClr>
                </a:solidFill>
              </a:defRPr>
            </a:lvl8pPr>
            <a:lvl9pPr marL="3950208" indent="0">
              <a:buNone/>
              <a:defRPr sz="172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7A62-1CF2-4D9B-9998-AFEFD9C4FBC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D714-36CF-448B-A861-F1F255B3B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23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8964" y="3286125"/>
            <a:ext cx="4197231" cy="7832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9643" y="3286125"/>
            <a:ext cx="4197231" cy="7832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7A62-1CF2-4D9B-9998-AFEFD9C4FBC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D714-36CF-448B-A861-F1F255B3B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250" y="657228"/>
            <a:ext cx="8517910" cy="23860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251" y="3026093"/>
            <a:ext cx="4177942" cy="1483042"/>
          </a:xfrm>
        </p:spPr>
        <p:txBody>
          <a:bodyPr anchor="b"/>
          <a:lstStyle>
            <a:lvl1pPr marL="0" indent="0">
              <a:buNone/>
              <a:defRPr sz="2592" b="1"/>
            </a:lvl1pPr>
            <a:lvl2pPr marL="493776" indent="0">
              <a:buNone/>
              <a:defRPr sz="2160" b="1"/>
            </a:lvl2pPr>
            <a:lvl3pPr marL="987552" indent="0">
              <a:buNone/>
              <a:defRPr sz="1944" b="1"/>
            </a:lvl3pPr>
            <a:lvl4pPr marL="1481328" indent="0">
              <a:buNone/>
              <a:defRPr sz="1728" b="1"/>
            </a:lvl4pPr>
            <a:lvl5pPr marL="1975104" indent="0">
              <a:buNone/>
              <a:defRPr sz="1728" b="1"/>
            </a:lvl5pPr>
            <a:lvl6pPr marL="2468880" indent="0">
              <a:buNone/>
              <a:defRPr sz="1728" b="1"/>
            </a:lvl6pPr>
            <a:lvl7pPr marL="2962656" indent="0">
              <a:buNone/>
              <a:defRPr sz="1728" b="1"/>
            </a:lvl7pPr>
            <a:lvl8pPr marL="3456432" indent="0">
              <a:buNone/>
              <a:defRPr sz="1728" b="1"/>
            </a:lvl8pPr>
            <a:lvl9pPr marL="3950208" indent="0">
              <a:buNone/>
              <a:defRPr sz="172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251" y="4509135"/>
            <a:ext cx="4177942" cy="66322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9644" y="3026093"/>
            <a:ext cx="4198517" cy="1483042"/>
          </a:xfrm>
        </p:spPr>
        <p:txBody>
          <a:bodyPr anchor="b"/>
          <a:lstStyle>
            <a:lvl1pPr marL="0" indent="0">
              <a:buNone/>
              <a:defRPr sz="2592" b="1"/>
            </a:lvl1pPr>
            <a:lvl2pPr marL="493776" indent="0">
              <a:buNone/>
              <a:defRPr sz="2160" b="1"/>
            </a:lvl2pPr>
            <a:lvl3pPr marL="987552" indent="0">
              <a:buNone/>
              <a:defRPr sz="1944" b="1"/>
            </a:lvl3pPr>
            <a:lvl4pPr marL="1481328" indent="0">
              <a:buNone/>
              <a:defRPr sz="1728" b="1"/>
            </a:lvl4pPr>
            <a:lvl5pPr marL="1975104" indent="0">
              <a:buNone/>
              <a:defRPr sz="1728" b="1"/>
            </a:lvl5pPr>
            <a:lvl6pPr marL="2468880" indent="0">
              <a:buNone/>
              <a:defRPr sz="1728" b="1"/>
            </a:lvl6pPr>
            <a:lvl7pPr marL="2962656" indent="0">
              <a:buNone/>
              <a:defRPr sz="1728" b="1"/>
            </a:lvl7pPr>
            <a:lvl8pPr marL="3456432" indent="0">
              <a:buNone/>
              <a:defRPr sz="1728" b="1"/>
            </a:lvl8pPr>
            <a:lvl9pPr marL="3950208" indent="0">
              <a:buNone/>
              <a:defRPr sz="172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99644" y="4509135"/>
            <a:ext cx="4198517" cy="66322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7A62-1CF2-4D9B-9998-AFEFD9C4FBC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D714-36CF-448B-A861-F1F255B3B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692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7A62-1CF2-4D9B-9998-AFEFD9C4FBC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D714-36CF-448B-A861-F1F255B3B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28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7A62-1CF2-4D9B-9998-AFEFD9C4FBC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D714-36CF-448B-A861-F1F255B3B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2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250" y="822960"/>
            <a:ext cx="3185215" cy="2880360"/>
          </a:xfrm>
        </p:spPr>
        <p:txBody>
          <a:bodyPr anchor="b"/>
          <a:lstStyle>
            <a:lvl1pPr>
              <a:defRPr sz="345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8517" y="1777368"/>
            <a:ext cx="4999643" cy="8772525"/>
          </a:xfrm>
        </p:spPr>
        <p:txBody>
          <a:bodyPr/>
          <a:lstStyle>
            <a:lvl1pPr>
              <a:defRPr sz="3456"/>
            </a:lvl1pPr>
            <a:lvl2pPr>
              <a:defRPr sz="3024"/>
            </a:lvl2pPr>
            <a:lvl3pPr>
              <a:defRPr sz="2592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250" y="3703320"/>
            <a:ext cx="3185215" cy="6860858"/>
          </a:xfrm>
        </p:spPr>
        <p:txBody>
          <a:bodyPr/>
          <a:lstStyle>
            <a:lvl1pPr marL="0" indent="0">
              <a:buNone/>
              <a:defRPr sz="1728"/>
            </a:lvl1pPr>
            <a:lvl2pPr marL="493776" indent="0">
              <a:buNone/>
              <a:defRPr sz="1512"/>
            </a:lvl2pPr>
            <a:lvl3pPr marL="987552" indent="0">
              <a:buNone/>
              <a:defRPr sz="1296"/>
            </a:lvl3pPr>
            <a:lvl4pPr marL="1481328" indent="0">
              <a:buNone/>
              <a:defRPr sz="1080"/>
            </a:lvl4pPr>
            <a:lvl5pPr marL="1975104" indent="0">
              <a:buNone/>
              <a:defRPr sz="1080"/>
            </a:lvl5pPr>
            <a:lvl6pPr marL="2468880" indent="0">
              <a:buNone/>
              <a:defRPr sz="1080"/>
            </a:lvl6pPr>
            <a:lvl7pPr marL="2962656" indent="0">
              <a:buNone/>
              <a:defRPr sz="1080"/>
            </a:lvl7pPr>
            <a:lvl8pPr marL="3456432" indent="0">
              <a:buNone/>
              <a:defRPr sz="1080"/>
            </a:lvl8pPr>
            <a:lvl9pPr marL="3950208" indent="0">
              <a:buNone/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7A62-1CF2-4D9B-9998-AFEFD9C4FBC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D714-36CF-448B-A861-F1F255B3B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74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250" y="822960"/>
            <a:ext cx="3185215" cy="2880360"/>
          </a:xfrm>
        </p:spPr>
        <p:txBody>
          <a:bodyPr anchor="b"/>
          <a:lstStyle>
            <a:lvl1pPr>
              <a:defRPr sz="345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98517" y="1777368"/>
            <a:ext cx="4999643" cy="8772525"/>
          </a:xfrm>
        </p:spPr>
        <p:txBody>
          <a:bodyPr anchor="t"/>
          <a:lstStyle>
            <a:lvl1pPr marL="0" indent="0">
              <a:buNone/>
              <a:defRPr sz="3456"/>
            </a:lvl1pPr>
            <a:lvl2pPr marL="493776" indent="0">
              <a:buNone/>
              <a:defRPr sz="3024"/>
            </a:lvl2pPr>
            <a:lvl3pPr marL="987552" indent="0">
              <a:buNone/>
              <a:defRPr sz="2592"/>
            </a:lvl3pPr>
            <a:lvl4pPr marL="1481328" indent="0">
              <a:buNone/>
              <a:defRPr sz="2160"/>
            </a:lvl4pPr>
            <a:lvl5pPr marL="1975104" indent="0">
              <a:buNone/>
              <a:defRPr sz="2160"/>
            </a:lvl5pPr>
            <a:lvl6pPr marL="2468880" indent="0">
              <a:buNone/>
              <a:defRPr sz="2160"/>
            </a:lvl6pPr>
            <a:lvl7pPr marL="2962656" indent="0">
              <a:buNone/>
              <a:defRPr sz="2160"/>
            </a:lvl7pPr>
            <a:lvl8pPr marL="3456432" indent="0">
              <a:buNone/>
              <a:defRPr sz="2160"/>
            </a:lvl8pPr>
            <a:lvl9pPr marL="3950208" indent="0">
              <a:buNone/>
              <a:defRPr sz="21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250" y="3703320"/>
            <a:ext cx="3185215" cy="6860858"/>
          </a:xfrm>
        </p:spPr>
        <p:txBody>
          <a:bodyPr/>
          <a:lstStyle>
            <a:lvl1pPr marL="0" indent="0">
              <a:buNone/>
              <a:defRPr sz="1728"/>
            </a:lvl1pPr>
            <a:lvl2pPr marL="493776" indent="0">
              <a:buNone/>
              <a:defRPr sz="1512"/>
            </a:lvl2pPr>
            <a:lvl3pPr marL="987552" indent="0">
              <a:buNone/>
              <a:defRPr sz="1296"/>
            </a:lvl3pPr>
            <a:lvl4pPr marL="1481328" indent="0">
              <a:buNone/>
              <a:defRPr sz="1080"/>
            </a:lvl4pPr>
            <a:lvl5pPr marL="1975104" indent="0">
              <a:buNone/>
              <a:defRPr sz="1080"/>
            </a:lvl5pPr>
            <a:lvl6pPr marL="2468880" indent="0">
              <a:buNone/>
              <a:defRPr sz="1080"/>
            </a:lvl6pPr>
            <a:lvl7pPr marL="2962656" indent="0">
              <a:buNone/>
              <a:defRPr sz="1080"/>
            </a:lvl7pPr>
            <a:lvl8pPr marL="3456432" indent="0">
              <a:buNone/>
              <a:defRPr sz="1080"/>
            </a:lvl8pPr>
            <a:lvl9pPr marL="3950208" indent="0">
              <a:buNone/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7A62-1CF2-4D9B-9998-AFEFD9C4FBC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D714-36CF-448B-A861-F1F255B3B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292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7A62-1CF2-4D9B-9998-AFEFD9C4FBC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D714-36CF-448B-A861-F1F255B3B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83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67397" y="657225"/>
            <a:ext cx="2129478" cy="1046130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8964" y="657225"/>
            <a:ext cx="6264985" cy="1046130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7A62-1CF2-4D9B-9998-AFEFD9C4FBC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5D714-36CF-448B-A861-F1F255B3B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60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27CF80D-503B-AF56-29CB-1F463D62F2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4677" y="2541344"/>
            <a:ext cx="3035384" cy="725925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effectLst>
            <a:outerShdw blurRad="602369" sx="98446" sy="98446" algn="ctr" rotWithShape="0">
              <a:prstClr val="black">
                <a:alpha val="20297"/>
              </a:prstClr>
            </a:outerShdw>
          </a:effectLst>
        </p:spPr>
        <p:txBody>
          <a:bodyPr/>
          <a:lstStyle>
            <a:lvl1pPr marL="0" indent="0" algn="ctr">
              <a:buNone/>
              <a:defRPr>
                <a:latin typeface="Gotham Medium" panose="02000604030000020004" pitchFamily="2" charset="0"/>
              </a:defRPr>
            </a:lvl1pPr>
          </a:lstStyle>
          <a:p>
            <a:endParaRPr lang="en-US" dirty="0"/>
          </a:p>
          <a:p>
            <a:r>
              <a:rPr lang="en-US" dirty="0"/>
              <a:t>Click icon to replace headshot image</a:t>
            </a:r>
          </a:p>
        </p:txBody>
      </p:sp>
    </p:spTree>
    <p:extLst>
      <p:ext uri="{BB962C8B-B14F-4D97-AF65-F5344CB8AC3E}">
        <p14:creationId xmlns:p14="http://schemas.microsoft.com/office/powerpoint/2010/main" val="2508799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14">
          <p15:clr>
            <a:srgbClr val="FBAE40"/>
          </p15:clr>
        </p15:guide>
        <p15:guide id="2" pos="388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8964" y="657228"/>
            <a:ext cx="8517910" cy="2386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8964" y="3286125"/>
            <a:ext cx="8517910" cy="7832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8964" y="11441433"/>
            <a:ext cx="2222064" cy="657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9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907A62-1CF2-4D9B-9998-AFEFD9C4FBC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71372" y="11441433"/>
            <a:ext cx="3333095" cy="657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9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4810" y="11441433"/>
            <a:ext cx="2222064" cy="657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9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D5D714-36CF-448B-A861-F1F255B3B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6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87552" rtl="0" eaLnBrk="1" latinLnBrk="0" hangingPunct="1">
        <a:lnSpc>
          <a:spcPct val="90000"/>
        </a:lnSpc>
        <a:spcBef>
          <a:spcPct val="0"/>
        </a:spcBef>
        <a:buNone/>
        <a:defRPr sz="47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87552" rtl="0" eaLnBrk="1" latinLnBrk="0" hangingPunct="1">
        <a:lnSpc>
          <a:spcPct val="90000"/>
        </a:lnSpc>
        <a:spcBef>
          <a:spcPts val="108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46888" algn="l" defTabSz="98755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2pPr>
      <a:lvl3pPr marL="1234440" indent="-246888" algn="l" defTabSz="98755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indent="-246888" algn="l" defTabSz="98755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4pPr>
      <a:lvl5pPr marL="2221992" indent="-246888" algn="l" defTabSz="98755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5pPr>
      <a:lvl6pPr marL="2715768" indent="-246888" algn="l" defTabSz="98755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6pPr>
      <a:lvl7pPr marL="3209544" indent="-246888" algn="l" defTabSz="98755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7pPr>
      <a:lvl8pPr marL="3703320" indent="-246888" algn="l" defTabSz="98755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8pPr>
      <a:lvl9pPr marL="4197096" indent="-246888" algn="l" defTabSz="987552" rtl="0" eaLnBrk="1" latinLnBrk="0" hangingPunct="1">
        <a:lnSpc>
          <a:spcPct val="90000"/>
        </a:lnSpc>
        <a:spcBef>
          <a:spcPts val="540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2pPr>
      <a:lvl3pPr marL="987552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3pPr>
      <a:lvl4pPr marL="1481328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4pPr>
      <a:lvl5pPr marL="1975104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5pPr>
      <a:lvl6pPr marL="2468880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6pPr>
      <a:lvl7pPr marL="2962656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7pPr>
      <a:lvl8pPr marL="3456432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8pPr>
      <a:lvl9pPr marL="3950208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1EE60-7F33-C350-8A9D-B769B4C2237B}"/>
              </a:ext>
            </a:extLst>
          </p:cNvPr>
          <p:cNvSpPr txBox="1">
            <a:spLocks/>
          </p:cNvSpPr>
          <p:nvPr/>
        </p:nvSpPr>
        <p:spPr>
          <a:xfrm>
            <a:off x="678964" y="3286125"/>
            <a:ext cx="8517910" cy="7832408"/>
          </a:xfrm>
          <a:prstGeom prst="rect">
            <a:avLst/>
          </a:prstGeom>
        </p:spPr>
        <p:txBody>
          <a:bodyPr>
            <a:normAutofit/>
          </a:bodyPr>
          <a:lstStyle>
            <a:lvl1pPr marL="246888" indent="-246888" algn="l" defTabSz="987552" rtl="0" eaLnBrk="1" latinLnBrk="0" hangingPunct="1">
              <a:lnSpc>
                <a:spcPct val="90000"/>
              </a:lnSpc>
              <a:spcBef>
                <a:spcPts val="1080"/>
              </a:spcBef>
              <a:buFont typeface="Arial" panose="020B0604020202020204" pitchFamily="34" charset="0"/>
              <a:buChar char="•"/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46888" algn="l" defTabSz="987552" rtl="0" eaLnBrk="1" latinLnBrk="0" hangingPunct="1">
              <a:lnSpc>
                <a:spcPct val="90000"/>
              </a:lnSpc>
              <a:spcBef>
                <a:spcPts val="540"/>
              </a:spcBef>
              <a:buFont typeface="Arial" panose="020B0604020202020204" pitchFamily="34" charset="0"/>
              <a:buChar char="•"/>
              <a:defRPr sz="25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4440" indent="-246888" algn="l" defTabSz="987552" rtl="0" eaLnBrk="1" latinLnBrk="0" hangingPunct="1">
              <a:lnSpc>
                <a:spcPct val="90000"/>
              </a:lnSpc>
              <a:spcBef>
                <a:spcPts val="54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28216" indent="-246888" algn="l" defTabSz="987552" rtl="0" eaLnBrk="1" latinLnBrk="0" hangingPunct="1">
              <a:lnSpc>
                <a:spcPct val="90000"/>
              </a:lnSpc>
              <a:spcBef>
                <a:spcPts val="540"/>
              </a:spcBef>
              <a:buFont typeface="Arial" panose="020B0604020202020204" pitchFamily="34" charset="0"/>
              <a:buChar char="•"/>
              <a:defRPr sz="19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21992" indent="-246888" algn="l" defTabSz="987552" rtl="0" eaLnBrk="1" latinLnBrk="0" hangingPunct="1">
              <a:lnSpc>
                <a:spcPct val="90000"/>
              </a:lnSpc>
              <a:spcBef>
                <a:spcPts val="540"/>
              </a:spcBef>
              <a:buFont typeface="Arial" panose="020B0604020202020204" pitchFamily="34" charset="0"/>
              <a:buChar char="•"/>
              <a:defRPr sz="19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15768" indent="-246888" algn="l" defTabSz="987552" rtl="0" eaLnBrk="1" latinLnBrk="0" hangingPunct="1">
              <a:lnSpc>
                <a:spcPct val="90000"/>
              </a:lnSpc>
              <a:spcBef>
                <a:spcPts val="540"/>
              </a:spcBef>
              <a:buFont typeface="Arial" panose="020B0604020202020204" pitchFamily="34" charset="0"/>
              <a:buChar char="•"/>
              <a:defRPr sz="19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9544" indent="-246888" algn="l" defTabSz="987552" rtl="0" eaLnBrk="1" latinLnBrk="0" hangingPunct="1">
              <a:lnSpc>
                <a:spcPct val="90000"/>
              </a:lnSpc>
              <a:spcBef>
                <a:spcPts val="540"/>
              </a:spcBef>
              <a:buFont typeface="Arial" panose="020B0604020202020204" pitchFamily="34" charset="0"/>
              <a:buChar char="•"/>
              <a:defRPr sz="19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03320" indent="-246888" algn="l" defTabSz="987552" rtl="0" eaLnBrk="1" latinLnBrk="0" hangingPunct="1">
              <a:lnSpc>
                <a:spcPct val="90000"/>
              </a:lnSpc>
              <a:spcBef>
                <a:spcPts val="540"/>
              </a:spcBef>
              <a:buFont typeface="Arial" panose="020B0604020202020204" pitchFamily="34" charset="0"/>
              <a:buChar char="•"/>
              <a:defRPr sz="19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97096" indent="-246888" algn="l" defTabSz="987552" rtl="0" eaLnBrk="1" latinLnBrk="0" hangingPunct="1">
              <a:lnSpc>
                <a:spcPct val="90000"/>
              </a:lnSpc>
              <a:spcBef>
                <a:spcPts val="540"/>
              </a:spcBef>
              <a:buFont typeface="Arial" panose="020B0604020202020204" pitchFamily="34" charset="0"/>
              <a:buChar char="•"/>
              <a:defRPr sz="19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Slide 2, click the ‘insert picture’ icon and upload your headshot</a:t>
            </a:r>
          </a:p>
          <a:p>
            <a:r>
              <a:rPr lang="en-US" sz="3600" dirty="0"/>
              <a:t>Click into the text box and edit your name, title, and company</a:t>
            </a:r>
          </a:p>
          <a:p>
            <a:r>
              <a:rPr lang="en-US" sz="3600" dirty="0"/>
              <a:t>Click “save as” and select </a:t>
            </a:r>
            <a:r>
              <a:rPr lang="en-US" sz="3600" dirty="0" err="1"/>
              <a:t>png</a:t>
            </a:r>
            <a:r>
              <a:rPr lang="en-US" sz="3600" dirty="0"/>
              <a:t> or jpeg </a:t>
            </a:r>
          </a:p>
          <a:p>
            <a:r>
              <a:rPr lang="en-US" sz="3600" dirty="0"/>
              <a:t>When prompted, select “just this slide”</a:t>
            </a:r>
          </a:p>
          <a:p>
            <a:r>
              <a:rPr lang="en-US" sz="3600" dirty="0"/>
              <a:t>Create a new post on LinkedIn and use this graphic in the post to announce you're speaking at </a:t>
            </a:r>
            <a:r>
              <a:rPr lang="en-US" sz="3600" dirty="0" err="1"/>
              <a:t>DealMAX</a:t>
            </a:r>
            <a:endParaRPr lang="en-US" sz="3600" dirty="0"/>
          </a:p>
          <a:p>
            <a:endParaRPr lang="en-US" sz="3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02DB1EF-8437-6C6D-1DFC-946E5BEC0399}"/>
              </a:ext>
            </a:extLst>
          </p:cNvPr>
          <p:cNvSpPr txBox="1">
            <a:spLocks/>
          </p:cNvSpPr>
          <p:nvPr/>
        </p:nvSpPr>
        <p:spPr>
          <a:xfrm>
            <a:off x="678964" y="657228"/>
            <a:ext cx="8517910" cy="238601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8755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5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/>
              <a:t>Instructions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564307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9904D-1399-6017-534E-051E73535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1D383C81-6B63-9896-85EA-B7D22A9C1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522" y="3044"/>
            <a:ext cx="10104438" cy="126305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2B7C63-2F97-A7C0-FF0C-09CD04249A57}"/>
              </a:ext>
            </a:extLst>
          </p:cNvPr>
          <p:cNvSpPr txBox="1"/>
          <p:nvPr/>
        </p:nvSpPr>
        <p:spPr>
          <a:xfrm>
            <a:off x="2794455" y="9717378"/>
            <a:ext cx="44420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Inter" panose="020B0502030000000004" pitchFamily="34" charset="0"/>
              </a:rPr>
              <a:t>Firstname</a:t>
            </a:r>
            <a:r>
              <a:rPr lang="en-US" sz="3200" b="1" dirty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Inter" panose="020B0502030000000004" pitchFamily="34" charset="0"/>
              </a:rPr>
              <a:t> Lastname</a:t>
            </a:r>
          </a:p>
          <a:p>
            <a:pPr algn="ctr"/>
            <a:r>
              <a:rPr lang="en-US" sz="2800" b="1" i="1" dirty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Inter" panose="020B0502030000000004" pitchFamily="34" charset="0"/>
              </a:rPr>
              <a:t>Job Title</a:t>
            </a:r>
          </a:p>
          <a:p>
            <a:pPr algn="ctr"/>
            <a:r>
              <a:rPr lang="en-US" sz="2800" b="1" i="1" dirty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Inter" panose="020B0502030000000004" pitchFamily="34" charset="0"/>
              </a:rPr>
              <a:t>Company Name</a:t>
            </a:r>
            <a:endParaRPr lang="en-US" sz="2000" b="1" i="1" dirty="0">
              <a:solidFill>
                <a:schemeClr val="bg1"/>
              </a:solidFill>
              <a:latin typeface="Inter" panose="020B0502030000000004" pitchFamily="34" charset="0"/>
              <a:ea typeface="Inter" panose="020B0502030000000004" pitchFamily="34" charset="0"/>
              <a:cs typeface="Inter" panose="020B0502030000000004" pitchFamily="34" charset="0"/>
            </a:endParaRP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FC081D9-417F-E662-B9A4-8450CC2988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54602" y="5161277"/>
            <a:ext cx="4131919" cy="434084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07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0BA20-4FBA-4FFD-727D-53DDF7321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Suggested LinkedIn Caption Copy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FEC17-0915-45CB-8B87-378FCEC01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dirty="0"/>
              <a:t>I’m excited to be speaking at </a:t>
            </a:r>
            <a:r>
              <a:rPr lang="en-US" sz="3200" b="1" dirty="0" err="1"/>
              <a:t>DealMAX</a:t>
            </a:r>
            <a:r>
              <a:rPr lang="en-US" sz="3200" b="1" dirty="0"/>
              <a:t> 2027</a:t>
            </a:r>
            <a:r>
              <a:rPr lang="en-US" sz="3200" dirty="0"/>
              <a:t>, the premier conference for middle-market M&amp;A.</a:t>
            </a:r>
          </a:p>
          <a:p>
            <a:pPr marL="0" indent="0">
              <a:buNone/>
            </a:pPr>
            <a:r>
              <a:rPr lang="en-US" sz="3200" dirty="0"/>
              <a:t>Join 3,500+ dealmakers and executives in Las Vegas at the ARIA Resort &amp; Casino on May 3 – 5, for three days of high-impact networking and dealmaking.</a:t>
            </a:r>
          </a:p>
          <a:p>
            <a:pPr marL="0" indent="0">
              <a:buNone/>
            </a:pPr>
            <a:r>
              <a:rPr lang="en-US" sz="3200" dirty="0"/>
              <a:t>Hope to see you there.</a:t>
            </a:r>
          </a:p>
          <a:p>
            <a:pPr marL="0" indent="0">
              <a:buNone/>
            </a:pPr>
            <a:r>
              <a:rPr lang="en-US" sz="3200" dirty="0"/>
              <a:t>dealmax.org</a:t>
            </a:r>
          </a:p>
          <a:p>
            <a:pPr marL="0" indent="0">
              <a:buNone/>
            </a:pPr>
            <a:r>
              <a:rPr lang="en-US" sz="3200" dirty="0"/>
              <a:t>#DealMAX2027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80078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5A401-8018-9E92-BA0E-9F71D8750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D30EAC54-92D6-6911-C306-1B2CA98708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875519" cy="1234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96BC22-E402-A4BC-4871-2A86621672F5}"/>
              </a:ext>
            </a:extLst>
          </p:cNvPr>
          <p:cNvSpPr txBox="1"/>
          <p:nvPr/>
        </p:nvSpPr>
        <p:spPr>
          <a:xfrm>
            <a:off x="2819399" y="10101942"/>
            <a:ext cx="42367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highlight>
                  <a:srgbClr val="FFFF00"/>
                </a:highlight>
              </a:rPr>
              <a:t>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DA07AD-B50C-4ACB-5E29-F95D6636A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63"/>
            <a:ext cx="9869869" cy="1233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647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AC85854D29D546B02CAE4C4A3740F9" ma:contentTypeVersion="21" ma:contentTypeDescription="Create a new document." ma:contentTypeScope="" ma:versionID="c34df2c99fbb2519b04e392ad134fe66">
  <xsd:schema xmlns:xsd="http://www.w3.org/2001/XMLSchema" xmlns:xs="http://www.w3.org/2001/XMLSchema" xmlns:p="http://schemas.microsoft.com/office/2006/metadata/properties" xmlns:ns2="ce90860f-8b94-4f6f-93ff-a0d9745dac55" xmlns:ns3="7982a922-8d16-40f9-aa6d-a04fffe7f5f8" targetNamespace="http://schemas.microsoft.com/office/2006/metadata/properties" ma:root="true" ma:fieldsID="b8942ad595ca2e2d65fd015e9f7c08ae" ns2:_="" ns3:_="">
    <xsd:import namespace="ce90860f-8b94-4f6f-93ff-a0d9745dac55"/>
    <xsd:import namespace="7982a922-8d16-40f9-aa6d-a04fffe7f5f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Owner" minOccurs="0"/>
                <xsd:element ref="ns3:Person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90860f-8b94-4f6f-93ff-a0d9745dac5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f44992e-3e4f-4544-a347-92c57a46639d}" ma:internalName="TaxCatchAll" ma:showField="CatchAllData" ma:web="ce90860f-8b94-4f6f-93ff-a0d9745dac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2a922-8d16-40f9-aa6d-a04fffe7f5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ccd8178-de94-4dad-885f-93531a0380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Owner" ma:index="25" nillable="true" ma:displayName="Owner" ma:format="Dropdown" ma:internalName="Owner">
      <xsd:simpleType>
        <xsd:restriction base="dms:Text">
          <xsd:maxLength value="255"/>
        </xsd:restriction>
      </xsd:simpleType>
    </xsd:element>
    <xsd:element name="Person" ma:index="26" nillable="true" ma:displayName="Person" ma:format="Dropdown" ma:list="UserInfo" ma:SharePointGroup="0" ma:internalName="Person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rson xmlns="7982a922-8d16-40f9-aa6d-a04fffe7f5f8">
      <UserInfo>
        <DisplayName/>
        <AccountId xsi:nil="true"/>
        <AccountType/>
      </UserInfo>
    </Person>
    <TaxCatchAll xmlns="ce90860f-8b94-4f6f-93ff-a0d9745dac55" xsi:nil="true"/>
    <lcf76f155ced4ddcb4097134ff3c332f xmlns="7982a922-8d16-40f9-aa6d-a04fffe7f5f8">
      <Terms xmlns="http://schemas.microsoft.com/office/infopath/2007/PartnerControls"/>
    </lcf76f155ced4ddcb4097134ff3c332f>
    <Owner xmlns="7982a922-8d16-40f9-aa6d-a04fffe7f5f8" xsi:nil="true"/>
  </documentManagement>
</p:properties>
</file>

<file path=customXml/itemProps1.xml><?xml version="1.0" encoding="utf-8"?>
<ds:datastoreItem xmlns:ds="http://schemas.openxmlformats.org/officeDocument/2006/customXml" ds:itemID="{A8C249CA-9D07-4F64-964E-5D62C97F58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90860f-8b94-4f6f-93ff-a0d9745dac55"/>
    <ds:schemaRef ds:uri="7982a922-8d16-40f9-aa6d-a04fffe7f5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91F548-31BE-4A8D-86B2-C606FFBD69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F8BA99-E7A8-4C9A-A8AF-0007BC7D16F8}">
  <ds:schemaRefs>
    <ds:schemaRef ds:uri="http://schemas.microsoft.com/office/2006/metadata/properties"/>
    <ds:schemaRef ds:uri="http://schemas.microsoft.com/office/infopath/2007/PartnerControls"/>
    <ds:schemaRef ds:uri="7982a922-8d16-40f9-aa6d-a04fffe7f5f8"/>
    <ds:schemaRef ds:uri="ce90860f-8b94-4f6f-93ff-a0d9745dac5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</TotalTime>
  <Words>136</Words>
  <Application>Microsoft Office PowerPoint</Application>
  <PresentationFormat>Custom</PresentationFormat>
  <Paragraphs>18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Suggested LinkedIn Caption Copy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Alexis Mostafa</dc:creator>
  <cp:lastModifiedBy>Alexis Mostafa</cp:lastModifiedBy>
  <cp:revision>33</cp:revision>
  <dcterms:created xsi:type="dcterms:W3CDTF">2025-07-21T16:14:06Z</dcterms:created>
  <dcterms:modified xsi:type="dcterms:W3CDTF">2026-09-17T18:02:34Z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0x010100D3AC85854D29D546B02CAE4C4A3740F9</vt:lpwstr>
  </property>
  <property fmtid="{D5CDD505-2E9C-101B-9397-08002B2CF9AE}" pid="3" name="MediaServiceImageTags">
    <vt:lpwstr/>
  </property>
</Properties>
</file>